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2" r:id="rId4"/>
    <p:sldId id="263" r:id="rId5"/>
    <p:sldId id="264" r:id="rId6"/>
    <p:sldId id="261" r:id="rId7"/>
    <p:sldId id="259" r:id="rId8"/>
    <p:sldId id="258" r:id="rId9"/>
    <p:sldId id="25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mining-enc.ru/o/obogatitelnaya-fabrika/" TargetMode="External"/><Relationship Id="rId3" Type="http://schemas.openxmlformats.org/officeDocument/2006/relationships/hyperlink" Target="http://mining-enc.ru/sh/shaxta/" TargetMode="External"/><Relationship Id="rId7" Type="http://schemas.openxmlformats.org/officeDocument/2006/relationships/hyperlink" Target="http://www.mining-enc.ru/z/zaboj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ining-enc.ru/p/poleznye-iskopaemye/" TargetMode="External"/><Relationship Id="rId5" Type="http://schemas.openxmlformats.org/officeDocument/2006/relationships/hyperlink" Target="http://mining-enc.ru/k/konvejer/" TargetMode="External"/><Relationship Id="rId10" Type="http://schemas.openxmlformats.org/officeDocument/2006/relationships/hyperlink" Target="http://mining-enc.ru/r/ruda/" TargetMode="External"/><Relationship Id="rId4" Type="http://schemas.openxmlformats.org/officeDocument/2006/relationships/hyperlink" Target="http://mining-enc.ru/k/karer/" TargetMode="External"/><Relationship Id="rId9" Type="http://schemas.openxmlformats.org/officeDocument/2006/relationships/hyperlink" Target="http://mining-enc.ru/d/dostavka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mining-enc.ru/k/konvejernyj-transport/" TargetMode="External"/><Relationship Id="rId3" Type="http://schemas.openxmlformats.org/officeDocument/2006/relationships/hyperlink" Target="http://mining-enc.ru/g/gornaya-promyshlennost/" TargetMode="External"/><Relationship Id="rId7" Type="http://schemas.openxmlformats.org/officeDocument/2006/relationships/hyperlink" Target="http://www.mining-enc.ru/s/soyuz-sovetskix-socialisticheskix-respublik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ining-enc.ru/p/priisk/" TargetMode="External"/><Relationship Id="rId5" Type="http://schemas.openxmlformats.org/officeDocument/2006/relationships/hyperlink" Target="http://mining-enc.ru/z/zoloto/" TargetMode="External"/><Relationship Id="rId4" Type="http://schemas.openxmlformats.org/officeDocument/2006/relationships/hyperlink" Target="http://mining-enc.ru/r/rossijskaya-sovetskaya-federativnaya-socialisticheskaya-respublika-rsfsr/" TargetMode="External"/><Relationship Id="rId9" Type="http://schemas.openxmlformats.org/officeDocument/2006/relationships/hyperlink" Target="http://mining-enc.ru/l/lenta-konvejernaya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mining-enc.ru/v/vtorichnoe-droblenie/" TargetMode="External"/><Relationship Id="rId3" Type="http://schemas.openxmlformats.org/officeDocument/2006/relationships/hyperlink" Target="http://mining-enc.ru/a/agregat/" TargetMode="External"/><Relationship Id="rId7" Type="http://schemas.openxmlformats.org/officeDocument/2006/relationships/hyperlink" Target="http://mining-enc.ru/o/odnokovshovyj-ekskavator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ining-enc.ru/f/fundament/" TargetMode="External"/><Relationship Id="rId11" Type="http://schemas.openxmlformats.org/officeDocument/2006/relationships/hyperlink" Target="http://mining-enc.ru/d/drobilka/" TargetMode="External"/><Relationship Id="rId5" Type="http://schemas.openxmlformats.org/officeDocument/2006/relationships/hyperlink" Target="http://mining-enc.ru/o/otvaloobrazovatel/" TargetMode="External"/><Relationship Id="rId10" Type="http://schemas.openxmlformats.org/officeDocument/2006/relationships/hyperlink" Target="http://mining-enc.ru/d/droblenie/" TargetMode="External"/><Relationship Id="rId4" Type="http://schemas.openxmlformats.org/officeDocument/2006/relationships/hyperlink" Target="http://mining-enc.ru/c/cepnoj-ekskavator/" TargetMode="External"/><Relationship Id="rId9" Type="http://schemas.openxmlformats.org/officeDocument/2006/relationships/hyperlink" Target="http://mining-enc.ru/z/zaboj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428604"/>
            <a:ext cx="6143668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Конструкция и технологическая характеристика ленточных конвейеров. </a:t>
            </a:r>
            <a:endParaRPr lang="ru-RU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225689"/>
            <a:ext cx="792961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ЛЕНТОЧНЫЙ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КОНВЕЙЕР (а.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belt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соnveyor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н.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Bandforderer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Gurtforderer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ф.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соnvoyeur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bande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bande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transporteuse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tapis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roulant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transportador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(а)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cinta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transportador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banda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— транспортирующее устройство непрерывного действия с объединённым грузонесущим и тяговым органом в виде замкнутой (бесконечной) гибкой ленты. Лента приводится в движение силой трения между ней и приводным барабаном; опирается по всей длине на стационарные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роликоопоры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 tooltip="Шахта"/>
              </a:rPr>
              <a:t>шахтах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4" tooltip="Карьер"/>
              </a:rPr>
              <a:t>карьерах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ленточные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5" tooltip="Конвейер"/>
              </a:rPr>
              <a:t>конвейеры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служат для транспортирования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6" tooltip="Полезные ископаемые"/>
              </a:rPr>
              <a:t>полезных ископаемых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породы из проходческих, вскрышных и добычных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забоев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 горизонтальным и наклонным выработкам внутри горных предприятий, подъёма их на поверхность и последующего перемещения к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8" tooltip="Обогатительная фабрика"/>
              </a:rPr>
              <a:t>обогатительной фабрике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или погрузочному пункту внешнего транспорта, а породы — в отвал. Ленточные конвейеры применяют также для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9" tooltip="Доставка"/>
              </a:rPr>
              <a:t>доставки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полезных ископаемых от горного предприятия непосредственно к потребителю (например, угля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теплоэнергоцентраль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10" tooltip="Руда"/>
              </a:rPr>
              <a:t>руды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на металлургический завод). В шахтах специально приспособленные ленточные конвейеры используются иногда для перемещения людей по наклонным выработкам.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07249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Начало применения ленточных конвейеров в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 tooltip="Горная промышленность"/>
              </a:rPr>
              <a:t>горной промышленности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4" tooltip="Российская Советская Федеративная Социалистическая Республика, РСФСР"/>
              </a:rPr>
              <a:t>России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связано с получением в 1861 А. Лопатиным "привилегии" (авторского свидетельства) на изобретённую им транспортирующую машину 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песковоз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", предназначавшуюся для работы на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5" tooltip="Золото"/>
              </a:rPr>
              <a:t>золотых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6" tooltip="Прииск"/>
              </a:rPr>
              <a:t>приисках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CCCP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первые подземные ленточные конвейеры появились в шахтах Донбасса в 1931, а их серийный выпуск был начат в 1936. В дальнейшем применение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8" tooltip="Конвейерный транспорт"/>
              </a:rPr>
              <a:t>конвейерного транспорта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на угольных шахтах с каждым годом неизменно возрастало и в 1979 достигло 26% в горизонтальных выработках и 80% в наклонных. На открытых угольных разработках начало применения ленточных конвейеров относится к 1935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Храмцовский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карьер Черемховского месторождения), затем они получили распространение на крупных карьерах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Коркинский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Богословский и др.). Позднее, с развитием на рудных карьерах циклично-поточной технологии, мощные ленточные конвейеры начали применять там в качестве подъёмных. Современные ленточные конвейеры имеют унифицированные конструкции, дающие возможность блочной комплектации и взаимозаменяемости отдельных узлов и элементов приводов, а также ставов разных типоразмеров.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элементы конструкции ленточных конвейеров (рис. 1):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9" tooltip="Лента конвейерная"/>
              </a:rPr>
              <a:t>лента конвейерная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привод, став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роликоопорами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загрузочное и натяжное устройство.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821537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Кроме того, на ленточные конвейеры устанавливают ловители ленты, механизмы для её очистки, взвешивания груза и др. Привод состоит из электродвигателя, редуктора, соединительных муфт, тормоза и приводного барабана (барабанов). Различают несколько схем приводов по числу и месту установки барабанов (рис. 2).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Карьерные ленточные конвейеры (по конструкции) разделяют на забойные, отвальные, передаточные и стационарные магистральные. Кроме того, они являются составной частью некоторых карьерных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3" tooltip="Агрегат"/>
              </a:rPr>
              <a:t>агрегатов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в составе роторных и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4" tooltip="Цепной экскаватор"/>
              </a:rPr>
              <a:t>цепных экскаваторов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u="sng" dirty="0" err="1" smtClean="0">
                <a:latin typeface="Times New Roman" pitchFamily="18" charset="0"/>
                <a:cs typeface="Times New Roman" pitchFamily="18" charset="0"/>
                <a:hlinkClick r:id="rId5" tooltip="Отвалообразователь"/>
              </a:rPr>
              <a:t>отвалообразователей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транспортно- отвальных мостов, перегружателей. Секции забойных и отвальных ленточных конвейеров монтируют на рельсошпальной решётке (допускают изгиб става при поперечной передвижке по мере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подвигания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забоя). По рельсам забойного ленточного конвейера передвигается загрузочная тележка с приёмной воронкой и питателем, отвального ленточного конвейера —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двухбарабанная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разгрузочная тележка. Рельс, кроме того, используется для захвата тракторным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передвижчиком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поперечном перемещении конвейера. Передаточный ленточный конвейер устанавливается на тележках и перемещается по рельсовому пути в продольном направлении. Став стационарных ленточных конвейеров собирают на почве, бетонной дорожке или лежнях, а привод и натяжное устройство монтируют на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6" tooltip="Фундамент"/>
              </a:rPr>
              <a:t>фундаменте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На рудных карьерах при погрузке крепких пород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7" tooltip="Одноковшовый экскаватор"/>
              </a:rPr>
              <a:t>одноковшовым экскаватором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8" tooltip="Вторичное дробление"/>
              </a:rPr>
              <a:t>вторичном дроблении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(передвижной дробилкой) в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9" tooltip="Забой"/>
              </a:rPr>
              <a:t>забое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ленточные конвейеры стационарного и передвижного типов используются для внутрикарьерного транспортирования и подъёма (поточная технология), а при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10" tooltip="Дробление"/>
              </a:rPr>
              <a:t>дроблении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в стационарной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11" tooltip="Дробилка"/>
              </a:rPr>
              <a:t>дробилке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ленточные конвейеры стационарного типа для подъёма (циклично-поточная технология).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mining-enc.ru/images/l/2/lentochnyj_konvejer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2"/>
            <a:ext cx="7677149" cy="2643206"/>
          </a:xfrm>
          <a:prstGeom prst="rect">
            <a:avLst/>
          </a:prstGeom>
          <a:noFill/>
        </p:spPr>
      </p:pic>
      <p:pic>
        <p:nvPicPr>
          <p:cNvPr id="20484" name="Picture 4" descr="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286124"/>
            <a:ext cx="764386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oborudunion.ru/l2313418/images/photocat/1000x1000/10003762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857232"/>
            <a:ext cx="7358114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357166"/>
            <a:ext cx="55721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Область применения конвейерного транспорта на карьерах.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142984"/>
            <a:ext cx="835824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Горнотехнические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 применения ленточных конвейеров определяют их технологические характеристики и основные параметры. В настоящее время определись следующие условия применения конвейерного транспорта.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Для транспортирования рыхлых вскрышных пород плотностью в рыхлой массе 1,5…1,8т/м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разрабатываемых роторными экскаваторами. В Украине они нашли широкое применение на марганцевых карьерах Никопольского марганцевого бассейна, на разрезах Александрийского буроугольного карьера, на карьерах по добыче серы и огнеупорных глин,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Вольногорском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этом ленточные конвейеры используются в качестве самостоятельных транспортных установок или на конвейерных агрегатах (ТОМ,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отвалообразователи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перегружатели). Технологические преимущества ленточных конвейеров ярко проявляются с увеличением производительности роторных экскаваторов.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Для транспортирования угля на угольных разрезах России, ФРГ, Польши, Чехословакии и других стран. Применение конвейерного транспорта для разработки угля экскаваторами с повышенным усилием резания и большой производительности повышает эффективность его работы, При этом его производительность в этих условиях достигает 5,0…10,0 тыс. т/ч.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Для транспортирования скальных пород с их предварительным дроблением в карьере.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571480"/>
            <a:ext cx="778674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дробление компенсируются устранением стадии крупного дробления на фабриках, упрощаются схемы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отвалообразования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снижается стоимости транспортирования. При этом применение конвейерного транспорта для транспортирования скальных пород повышает требования к надежности ленточных конвейеров. Выбор типа дробильных установок определяется горнотехническими условиями месторождений: стационарные дробильные установки целесообразны в неглубоких карьерах,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полустационарные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в карьерах с продолжительным сроком отработки горизонтов, передвижные – в глубоких карьерах при быстром увеличении глубины карьера.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В схемах комбинированного транспорта в сочетании с автомобильным и железнодорожным транспортом для транспортирования как рыхлых, так и скальных пород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Основными параметрами, определяющими эффектность применения и работоспособность конвейеров, являются: производительность, угол установки, длина, ширина и скорость движения ленты, натяжение и тяговое усилие ленты, мощность привода. Данные параметры определяются горнотехническими условиями применения, физико-механическими свойствами пород, конструкцией узлов и элементов ленточных конвейеров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94692"/>
            <a:ext cx="800105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Конвейерный транспорт наиболее соответствует условиям глубоких карьеров, обеспечивая при этом высокую производительность. Применение его наиболее эффективно при объёмах перевозок Q = 20…40 млн. т/год и более. Рациональная длина транспортирования составляет 4…6 км, скорость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подвигания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фронта работ 120…160 м/год при относительно вытянутых размерах карьера в плане до 2 км и высоте подъёма груза 250…300м. При разработке мягких пород конвейерный транспорт применяют в основном при больших производственной мощности предприятий и глубине карьеров для транспортирования вскрышных пород и полезных ископаемых за пределы карьера в комплексе с мощными роторными экскаваторами. При разработке крепких руд и пород конвейерный транспорт получил широкое распространение при увеличении глубины карьеров в схемах комбинированного транспорта при циклично-поточной технологии в сочетании с автомобильным или железнодорожным транспортом и дроблении руды или породы в стационарных,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полустационарных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самоходных дробильных установках. Одним из перспективных направлений является применение конвейерного транспорта в схемах поточной технологии разработки взорванных скальных пород комплексом машин непрерывного действия в составе экскаватора непрерывного действия,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грохотильно-дробильного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перегружателя, системы забойных, передаточных, подъёмных, отвальных конвейеров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отвалообразователя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скальных пород. На открытых горных работах наибольшее распространение получили ленточные конвейеры.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mining-media.ru/images/2010/02/07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071546"/>
            <a:ext cx="7000924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</TotalTime>
  <Words>661</Words>
  <PresentationFormat>Экран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2016-12-18T14:01:43Z</dcterms:created>
  <dcterms:modified xsi:type="dcterms:W3CDTF">2017-01-15T16:49:37Z</dcterms:modified>
</cp:coreProperties>
</file>